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3"/>
    <p:sldId id="258" r:id="rId4"/>
    <p:sldId id="259" r:id="rId5"/>
    <p:sldId id="257" r:id="rId6"/>
    <p:sldId id="260" r:id="rId7"/>
    <p:sldId id="261" r:id="rId8"/>
    <p:sldId id="262" r:id="rId9"/>
    <p:sldId id="264" r:id="rId10"/>
    <p:sldId id="267" r:id="rId11"/>
    <p:sldId id="265" r:id="rId12"/>
    <p:sldId id="266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3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48130"/>
            <a:ext cx="9144000" cy="1548765"/>
          </a:xfrm>
        </p:spPr>
        <p:txBody>
          <a:bodyPr>
            <a:normAutofit fontScale="90000"/>
          </a:bodyPr>
          <a:lstStyle/>
          <a:p>
            <a:r>
              <a:rPr lang="ru-RU" altLang="en-US" sz="4000">
                <a:latin typeface="Century Gothic" panose="020B0502020202020204" charset="0"/>
                <a:cs typeface="Century Gothic" panose="020B0502020202020204" charset="0"/>
              </a:rPr>
              <a:t>Разработка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4000">
                <a:latin typeface="Century Gothic" panose="020B0502020202020204" charset="0"/>
                <a:cs typeface="Century Gothic" panose="020B0502020202020204" charset="0"/>
              </a:rPr>
              <a:t>погодного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400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4000">
                <a:latin typeface="Century Gothic" panose="020B0502020202020204" charset="0"/>
                <a:cs typeface="Century Gothic" panose="020B0502020202020204" charset="0"/>
              </a:rPr>
              <a:t>для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4000">
                <a:latin typeface="Century Gothic" panose="020B0502020202020204" charset="0"/>
                <a:cs typeface="Century Gothic" panose="020B0502020202020204" charset="0"/>
              </a:rPr>
              <a:t>мессенджера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“Telegram”</a:t>
            </a:r>
            <a:endParaRPr lang="en-US" altLang="ru-RU" sz="4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951230"/>
          </a:xfrm>
        </p:spPr>
        <p:txBody>
          <a:bodyPr/>
          <a:lstStyle/>
          <a:p>
            <a:r>
              <a:rPr lang="ru-RU">
                <a:latin typeface="Century Gothic" panose="020B0502020202020204" charset="0"/>
                <a:cs typeface="Century Gothic" panose="020B0502020202020204" charset="0"/>
              </a:rPr>
              <a:t>Заводчиков Георгий Михайлович</a:t>
            </a:r>
            <a:endParaRPr lang="ru-RU">
              <a:latin typeface="Century Gothic" panose="020B0502020202020204" charset="0"/>
              <a:cs typeface="Century Gothic" panose="020B0502020202020204" charset="0"/>
            </a:endParaRPr>
          </a:p>
          <a:p>
            <a:r>
              <a:rPr lang="ru-RU">
                <a:latin typeface="Century Gothic" panose="020B0502020202020204" charset="0"/>
                <a:cs typeface="Century Gothic" panose="020B0502020202020204" charset="0"/>
              </a:rPr>
              <a:t>9 </a:t>
            </a:r>
            <a:r>
              <a:rPr lang="en-US">
                <a:latin typeface="Century Gothic" panose="020B0502020202020204" charset="0"/>
                <a:cs typeface="Century Gothic" panose="020B0502020202020204" charset="0"/>
              </a:rPr>
              <a:t>“</a:t>
            </a:r>
            <a:r>
              <a:rPr lang="ru-RU">
                <a:latin typeface="Century Gothic" panose="020B0502020202020204" charset="0"/>
                <a:cs typeface="Century Gothic" panose="020B0502020202020204" charset="0"/>
              </a:rPr>
              <a:t>Б</a:t>
            </a:r>
            <a:r>
              <a:rPr lang="en-US">
                <a:latin typeface="Century Gothic" panose="020B0502020202020204" charset="0"/>
                <a:cs typeface="Century Gothic" panose="020B0502020202020204" charset="0"/>
              </a:rPr>
              <a:t>”</a:t>
            </a:r>
            <a:endParaRPr lang="en-US">
              <a:latin typeface="Century Gothic" panose="020B0502020202020204" charset="0"/>
              <a:cs typeface="Century Gothic" panose="020B0502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0515600" cy="1325563"/>
          </a:xfrm>
        </p:spPr>
        <p:txBody>
          <a:bodyPr/>
          <a:p>
            <a:r>
              <a:rPr lang="ru-RU" altLang="en-US"/>
              <a:t>Заключение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360045" y="1800225"/>
            <a:ext cx="10515600" cy="525780"/>
          </a:xfrm>
        </p:spPr>
        <p:txBody>
          <a:bodyPr/>
          <a:p>
            <a:r>
              <a:rPr lang="en-US" altLang="en-US">
                <a:latin typeface="Century Gothic" panose="020B0502020202020204" charset="0"/>
                <a:cs typeface="Century Gothic" panose="020B0502020202020204" charset="0"/>
              </a:rPr>
              <a:t>В</a:t>
            </a:r>
            <a:r>
              <a:rPr lang="en-US" altLang="ru-RU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>
                <a:latin typeface="Century Gothic" panose="020B0502020202020204" charset="0"/>
                <a:cs typeface="Century Gothic" panose="020B0502020202020204" charset="0"/>
              </a:rPr>
              <a:t>ходе</a:t>
            </a:r>
            <a:r>
              <a:rPr lang="en-US" altLang="ru-RU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>
                <a:latin typeface="Century Gothic" panose="020B0502020202020204" charset="0"/>
                <a:cs typeface="Century Gothic" panose="020B0502020202020204" charset="0"/>
              </a:rPr>
              <a:t>работы</a:t>
            </a:r>
            <a:r>
              <a:rPr lang="en-US" altLang="ru-RU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>
                <a:latin typeface="Century Gothic" panose="020B0502020202020204" charset="0"/>
                <a:cs typeface="Century Gothic" panose="020B0502020202020204" charset="0"/>
              </a:rPr>
              <a:t>над</a:t>
            </a:r>
            <a:r>
              <a:rPr lang="en-US" altLang="ru-RU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>
                <a:latin typeface="Century Gothic" panose="020B0502020202020204" charset="0"/>
                <a:cs typeface="Century Gothic" panose="020B0502020202020204" charset="0"/>
              </a:rPr>
              <a:t>проектом</a:t>
            </a:r>
            <a:r>
              <a:rPr lang="ru-RU" altLang="en-US">
                <a:latin typeface="Century Gothic" panose="020B0502020202020204" charset="0"/>
                <a:cs typeface="Century Gothic" panose="020B0502020202020204" charset="0"/>
              </a:rPr>
              <a:t> я:</a:t>
            </a:r>
            <a:r>
              <a:rPr lang="en-US" altLang="ru-RU">
                <a:latin typeface="Century Gothic" panose="020B0502020202020204" charset="0"/>
                <a:cs typeface="Century Gothic" panose="020B0502020202020204" charset="0"/>
              </a:rPr>
              <a:t> </a:t>
            </a:r>
            <a:endParaRPr lang="en-US" altLang="ru-RU">
              <a:latin typeface="Century Gothic" panose="020B0502020202020204" charset="0"/>
              <a:cs typeface="Century Gothic" panose="020B0502020202020204" charset="0"/>
            </a:endParaRPr>
          </a:p>
          <a:p>
            <a:endParaRPr lang="ru-RU" altLang="ru-RU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1080000" y="3420000"/>
            <a:ext cx="104489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800">
                <a:latin typeface="Century Gothic" panose="020B0502020202020204" charset="0"/>
                <a:cs typeface="Century Gothic" panose="020B0502020202020204" charset="0"/>
              </a:rPr>
              <a:t>Изучил библиотеки 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aiogram, aiohttp, json</a:t>
            </a:r>
            <a:r>
              <a:rPr lang="ru-RU" altLang="en-US" sz="2800">
                <a:latin typeface="Century Gothic" panose="020B0502020202020204" charset="0"/>
                <a:cs typeface="Century Gothic" panose="020B0502020202020204" charset="0"/>
              </a:rPr>
              <a:t> для языка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python</a:t>
            </a:r>
            <a:endParaRPr lang="en-US" altLang="en-US" sz="28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1080000" y="5291255"/>
            <a:ext cx="102895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Улучшил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свои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навыки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программирования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на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языке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Python. </a:t>
            </a:r>
            <a:endParaRPr lang="ru-RU" altLang="en-US" sz="2800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1080000" y="2339975"/>
            <a:ext cx="10289540" cy="956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ru-RU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П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роанализировал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существующие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подходы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к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программированию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Telegram-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ботов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на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языке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 Python</a:t>
            </a:r>
            <a:r>
              <a:rPr lang="ru-RU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.</a:t>
            </a:r>
            <a:endParaRPr lang="en-US" altLang="ru-RU" sz="2800">
              <a:latin typeface="Century Gothic" panose="020B0502020202020204" charset="0"/>
              <a:cs typeface="Century Gothic" panose="020B0502020202020204" charset="0"/>
            </a:endParaRPr>
          </a:p>
          <a:p>
            <a:endParaRPr lang="ru-RU" altLang="en-US" sz="2800"/>
          </a:p>
        </p:txBody>
      </p:sp>
      <p:pic>
        <p:nvPicPr>
          <p:cNvPr id="7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2494713"/>
            <a:ext cx="675860" cy="647700"/>
          </a:xfrm>
          <a:prstGeom prst="rect">
            <a:avLst/>
          </a:prstGeom>
        </p:spPr>
      </p:pic>
      <p:pic>
        <p:nvPicPr>
          <p:cNvPr id="8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3394508"/>
            <a:ext cx="675860" cy="647700"/>
          </a:xfrm>
          <a:prstGeom prst="rect">
            <a:avLst/>
          </a:prstGeom>
        </p:spPr>
      </p:pic>
      <p:pic>
        <p:nvPicPr>
          <p:cNvPr id="9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4294303"/>
            <a:ext cx="675860" cy="647700"/>
          </a:xfrm>
          <a:prstGeom prst="rect">
            <a:avLst/>
          </a:prstGeom>
        </p:spPr>
      </p:pic>
      <p:pic>
        <p:nvPicPr>
          <p:cNvPr id="10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5448098"/>
            <a:ext cx="675860" cy="647700"/>
          </a:xfrm>
          <a:prstGeom prst="rect">
            <a:avLst/>
          </a:prstGeom>
        </p:spPr>
      </p:pic>
      <p:sp>
        <p:nvSpPr>
          <p:cNvPr id="11" name="Текстовое поле 10"/>
          <p:cNvSpPr txBox="1"/>
          <p:nvPr/>
        </p:nvSpPr>
        <p:spPr>
          <a:xfrm>
            <a:off x="1080000" y="4420125"/>
            <a:ext cx="10448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Разработал погодного 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Telegram-</a:t>
            </a:r>
            <a:r>
              <a:rPr lang="ru-RU" altLang="ru-RU" sz="2800">
                <a:latin typeface="Century Gothic" panose="020B0502020202020204" charset="0"/>
                <a:cs typeface="Century Gothic" panose="020B0502020202020204" charset="0"/>
                <a:sym typeface="+mn-ea"/>
              </a:rPr>
              <a:t>бота.</a:t>
            </a:r>
            <a:endParaRPr lang="ru-RU" altLang="en-US" sz="2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67050" y="2766060"/>
            <a:ext cx="6057900" cy="1325880"/>
          </a:xfrm>
        </p:spPr>
        <p:txBody>
          <a:bodyPr>
            <a:normAutofit fontScale="90000"/>
          </a:bodyPr>
          <a:p>
            <a:r>
              <a:rPr lang="ru-RU" altLang="en-US">
                <a:latin typeface="Century Gothic" panose="020B0502020202020204" charset="0"/>
                <a:cs typeface="Century Gothic" panose="020B0502020202020204" charset="0"/>
              </a:rPr>
              <a:t>Спасибо за внимание</a:t>
            </a:r>
            <a:endParaRPr lang="ru-RU" altLang="en-US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3067050" y="4262755"/>
            <a:ext cx="61772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800">
                <a:latin typeface="Century Gothic" panose="020B0502020202020204" charset="0"/>
                <a:cs typeface="Century Gothic" panose="020B0502020202020204" charset="0"/>
              </a:rPr>
              <a:t>Я готов выслушать ваши вопросы</a:t>
            </a:r>
            <a:endParaRPr lang="ru-RU" altLang="en-US" sz="2800">
              <a:latin typeface="Century Gothic" panose="020B0502020202020204" charset="0"/>
              <a:cs typeface="Century Gothic" panose="020B0502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90170"/>
            <a:ext cx="10515600" cy="650875"/>
          </a:xfrm>
        </p:spPr>
        <p:txBody>
          <a:bodyPr>
            <a:normAutofit fontScale="90000"/>
          </a:bodyPr>
          <a:p>
            <a:r>
              <a:rPr lang="ru-RU" altLang="en-US" b="0">
                <a:latin typeface="Century Gothic" panose="020B0502020202020204" charset="0"/>
                <a:cs typeface="Century Gothic" panose="020B0502020202020204" charset="0"/>
              </a:rPr>
              <a:t>Актуальность</a:t>
            </a:r>
            <a:endParaRPr lang="ru-RU" altLang="en-US" b="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360000" y="720000"/>
            <a:ext cx="10515600" cy="1063625"/>
          </a:xfrm>
        </p:spPr>
        <p:txBody>
          <a:bodyPr>
            <a:normAutofit lnSpcReduction="10000"/>
          </a:bodyPr>
          <a:p>
            <a:r>
              <a:rPr lang="ru-RU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Б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от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в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Telegram ―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это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программа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,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которая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автоматизирует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определенные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задачи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взаимодействие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с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пользователями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в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мессенджере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Telegram.</a:t>
            </a:r>
            <a:endParaRPr lang="en-US" altLang="ru-RU" sz="2400">
              <a:solidFill>
                <a:schemeClr val="tx1"/>
              </a:solidFill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5" name="Изображение 4" descr="Telegram-bots-2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5880" y="2454910"/>
            <a:ext cx="7000875" cy="41694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90170"/>
            <a:ext cx="12101830" cy="725805"/>
          </a:xfrm>
        </p:spPr>
        <p:txBody>
          <a:bodyPr>
            <a:normAutofit fontScale="90000"/>
          </a:bodyPr>
          <a:p>
            <a:r>
              <a:rPr lang="ru-RU" altLang="en-US" sz="4445" b="0">
                <a:latin typeface="Century Gothic" panose="020B0502020202020204" charset="0"/>
                <a:cs typeface="Century Gothic" panose="020B0502020202020204" charset="0"/>
              </a:rPr>
              <a:t>Цель</a:t>
            </a:r>
            <a:r>
              <a:rPr lang="en-US" altLang="ru-RU" sz="4445" b="0">
                <a:latin typeface="Century Gothic" panose="020B0502020202020204" charset="0"/>
                <a:cs typeface="Century Gothic" panose="020B0502020202020204" charset="0"/>
              </a:rPr>
              <a:t>: </a:t>
            </a:r>
            <a:r>
              <a:rPr lang="ru-RU" altLang="en-US" sz="4445" b="0">
                <a:latin typeface="Century Gothic" panose="020B0502020202020204" charset="0"/>
                <a:cs typeface="Century Gothic" panose="020B0502020202020204" charset="0"/>
              </a:rPr>
              <a:t>разработка погодного </a:t>
            </a:r>
            <a:r>
              <a:rPr lang="en-US" altLang="ru-RU" sz="4445" b="0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en-US" sz="4445" b="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endParaRPr lang="ru-RU" altLang="en-US" sz="4445" b="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60000" y="942975"/>
            <a:ext cx="1656080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ru-RU" altLang="en-US" sz="3200">
                <a:solidFill>
                  <a:schemeClr val="tx1"/>
                </a:solidFill>
                <a:effectLst/>
                <a:latin typeface="Century Gothic" panose="020B0502020202020204" charset="0"/>
                <a:cs typeface="Century Gothic" panose="020B0502020202020204" charset="0"/>
              </a:rPr>
              <a:t>Задачи</a:t>
            </a:r>
            <a:endParaRPr lang="ru-RU" altLang="en-US" sz="3200">
              <a:solidFill>
                <a:schemeClr val="tx1"/>
              </a:solidFill>
              <a:effectLst/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7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1705408"/>
            <a:ext cx="675860" cy="647700"/>
          </a:xfrm>
          <a:prstGeom prst="rect">
            <a:avLst/>
          </a:prstGeom>
        </p:spPr>
      </p:pic>
      <p:sp>
        <p:nvSpPr>
          <p:cNvPr id="8" name="Текстовое поле 7"/>
          <p:cNvSpPr txBox="1"/>
          <p:nvPr/>
        </p:nvSpPr>
        <p:spPr>
          <a:xfrm>
            <a:off x="1080000" y="1705610"/>
            <a:ext cx="89147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И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зучить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способы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создани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я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Telegram-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бот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ов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и соответствующие библиотеки языка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python</a:t>
            </a:r>
            <a:endParaRPr lang="en-US" altLang="en-US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9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2532178"/>
            <a:ext cx="675860" cy="647700"/>
          </a:xfrm>
          <a:prstGeom prst="rect">
            <a:avLst/>
          </a:prstGeom>
        </p:spPr>
      </p:pic>
      <p:sp>
        <p:nvSpPr>
          <p:cNvPr id="10" name="Текстовое поле 9"/>
          <p:cNvSpPr txBox="1"/>
          <p:nvPr/>
        </p:nvSpPr>
        <p:spPr>
          <a:xfrm>
            <a:off x="1080000" y="2532380"/>
            <a:ext cx="72961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П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роанализировать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существующие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аналоги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ru-RU" sz="2000">
                <a:latin typeface="Century Gothic" panose="020B0502020202020204" charset="0"/>
                <a:cs typeface="Century Gothic" panose="020B0502020202020204" charset="0"/>
              </a:rPr>
              <a:t>ботов</a:t>
            </a:r>
            <a:endParaRPr lang="ru-RU" altLang="ru-RU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12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3358948"/>
            <a:ext cx="675860" cy="647700"/>
          </a:xfrm>
          <a:prstGeom prst="rect">
            <a:avLst/>
          </a:prstGeom>
        </p:spPr>
      </p:pic>
      <p:sp>
        <p:nvSpPr>
          <p:cNvPr id="13" name="Текстовое поле 12"/>
          <p:cNvSpPr txBox="1"/>
          <p:nvPr/>
        </p:nvSpPr>
        <p:spPr>
          <a:xfrm>
            <a:off x="1080000" y="3483610"/>
            <a:ext cx="88779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sz="2000">
                <a:latin typeface="Century Gothic" panose="020B0502020202020204" charset="0"/>
                <a:cs typeface="Century Gothic" panose="020B0502020202020204" charset="0"/>
              </a:rPr>
              <a:t>Разработать программу для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погодного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Telegram-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endParaRPr lang="en-US" altLang="ru-RU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9555" y="942975"/>
            <a:ext cx="2827655" cy="3383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1044000"/>
            <a:ext cx="5753100" cy="669925"/>
          </a:xfrm>
        </p:spPr>
        <p:txBody>
          <a:bodyPr/>
          <a:p>
            <a:r>
              <a:rPr lang="ru-RU" altLang="en-US" sz="3600" b="0">
                <a:latin typeface="Century Gothic" panose="020B0502020202020204" charset="0"/>
                <a:cs typeface="Century Gothic" panose="020B0502020202020204" charset="0"/>
              </a:rPr>
              <a:t>Основные определения</a:t>
            </a:r>
            <a:endParaRPr lang="ru-RU" altLang="en-US" sz="3600" b="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2276908"/>
            <a:ext cx="675860" cy="647700"/>
          </a:xfrm>
          <a:prstGeom prst="rect">
            <a:avLst/>
          </a:prstGeom>
        </p:spPr>
      </p:pic>
      <p:pic>
        <p:nvPicPr>
          <p:cNvPr id="4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404450" y="3551988"/>
            <a:ext cx="675860" cy="64770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1080000" y="2071370"/>
            <a:ext cx="8830310" cy="10591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Программирование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 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—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это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 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процесс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создания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и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модификации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компьютерных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программ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.</a:t>
            </a:r>
            <a:r>
              <a:rPr lang="en-US" altLang="en-US" sz="3200"/>
              <a:t> </a:t>
            </a:r>
            <a:endParaRPr lang="en-US" altLang="en-US" sz="3200"/>
          </a:p>
          <a:p>
            <a:endParaRPr lang="en-US" altLang="en-US" sz="3200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1080000" y="3216275"/>
            <a:ext cx="11248390" cy="1319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Библиотека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в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Python —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это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набор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связанных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модулей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,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объединённых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вместе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для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решения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определённой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задачи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или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предоставления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определённого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функционала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. </a:t>
            </a:r>
            <a:endParaRPr lang="en-US" altLang="ru-RU" sz="28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10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5345863"/>
            <a:ext cx="675860" cy="647700"/>
          </a:xfrm>
          <a:prstGeom prst="rect">
            <a:avLst/>
          </a:prstGeom>
        </p:spPr>
      </p:pic>
      <p:sp>
        <p:nvSpPr>
          <p:cNvPr id="11" name="Текстовое поле 10"/>
          <p:cNvSpPr txBox="1"/>
          <p:nvPr/>
        </p:nvSpPr>
        <p:spPr>
          <a:xfrm>
            <a:off x="1080000" y="4762500"/>
            <a:ext cx="1099185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API (Application programming interface)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 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—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это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 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программный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интерфейс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приложений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,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набор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инструкций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,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который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позволяет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разным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приложениям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общаться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между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собой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.</a:t>
            </a:r>
            <a:endParaRPr lang="en-US" altLang="ru-RU" sz="28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360000" y="90000"/>
            <a:ext cx="10086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4400">
                <a:latin typeface="Century Gothic" panose="020B0502020202020204" charset="0"/>
                <a:cs typeface="Century Gothic" panose="020B0502020202020204" charset="0"/>
              </a:rPr>
              <a:t>Теоретическая часть</a:t>
            </a:r>
            <a:endParaRPr lang="ru-RU" altLang="en-US" sz="4400">
              <a:latin typeface="Century Gothic" panose="020B0502020202020204" charset="0"/>
              <a:cs typeface="Century Gothic" panose="020B0502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90000"/>
            <a:ext cx="11525250" cy="984250"/>
          </a:xfrm>
        </p:spPr>
        <p:txBody>
          <a:bodyPr>
            <a:normAutofit fontScale="90000"/>
          </a:bodyPr>
          <a:p>
            <a:r>
              <a:rPr lang="ru-RU" altLang="en-US" sz="3600">
                <a:latin typeface="Century Gothic" panose="020B0502020202020204" charset="0"/>
                <a:cs typeface="Century Gothic" panose="020B0502020202020204" charset="0"/>
              </a:rPr>
              <a:t>Общую схему работы </a:t>
            </a:r>
            <a:r>
              <a:rPr lang="en-US" altLang="ru-RU" sz="3600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ru-RU" sz="3600">
                <a:latin typeface="Century Gothic" panose="020B0502020202020204" charset="0"/>
                <a:cs typeface="Century Gothic" panose="020B0502020202020204" charset="0"/>
              </a:rPr>
              <a:t>ботов можно представить следующим образом:</a:t>
            </a:r>
            <a:endParaRPr lang="ru-RU" altLang="ru-RU" sz="36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6" name="Изображение 5" descr="11ad44-fotor-202501271958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0945" y="1304925"/>
            <a:ext cx="6981825" cy="47593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360000" y="90000"/>
            <a:ext cx="10515600" cy="999490"/>
          </a:xfrm>
        </p:spPr>
        <p:txBody>
          <a:bodyPr/>
          <a:p>
            <a:r>
              <a:rPr lang="en-US" altLang="en-US" b="1">
                <a:latin typeface="Century Gothic" panose="020B0502020202020204" charset="0"/>
                <a:cs typeface="Century Gothic" panose="020B0502020202020204" charset="0"/>
              </a:rPr>
              <a:t>OpenWeatherAPI -</a:t>
            </a:r>
            <a:r>
              <a:rPr lang="ru-RU" altLang="en-US" b="1">
                <a:latin typeface="Century Gothic" panose="020B0502020202020204" charset="0"/>
                <a:cs typeface="Century Gothic" panose="020B0502020202020204" charset="0"/>
              </a:rPr>
              <a:t> это простой и точный сервис для получения погоды.</a:t>
            </a:r>
            <a:endParaRPr lang="ru-RU" altLang="en-US" b="1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7" name="Изображение 6" descr="OpenWeatherAP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0000" y="1089660"/>
            <a:ext cx="6308725" cy="2298700"/>
          </a:xfrm>
          <a:prstGeom prst="rect">
            <a:avLst/>
          </a:prstGeom>
        </p:spPr>
      </p:pic>
      <p:sp>
        <p:nvSpPr>
          <p:cNvPr id="9" name="Текстовое поле 8"/>
          <p:cNvSpPr txBox="1"/>
          <p:nvPr/>
        </p:nvSpPr>
        <p:spPr>
          <a:xfrm>
            <a:off x="360000" y="4320000"/>
            <a:ext cx="1164209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800">
                <a:latin typeface="Century Gothic" panose="020B0502020202020204" charset="0"/>
                <a:cs typeface="Century Gothic" panose="020B0502020202020204" charset="0"/>
              </a:rPr>
              <a:t>С помощью него можно получить прогноз на три дня вперёд. Также это сервис позволяет получать очень много погодных характеристик, на подобие температуры, влажности, облачности, скорости ветра и. т. д.</a:t>
            </a:r>
            <a:endParaRPr lang="ru-RU" altLang="en-US" sz="28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12" name="Изображение 11" descr="ef86e6e432d7e4cfa4beca1f410e09b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8895" y="563880"/>
            <a:ext cx="3048000" cy="35553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90170"/>
            <a:ext cx="10515600" cy="802640"/>
          </a:xfrm>
        </p:spPr>
        <p:txBody>
          <a:bodyPr>
            <a:normAutofit/>
          </a:bodyPr>
          <a:p>
            <a:r>
              <a:rPr lang="ru-RU" altLang="en-US" sz="4000">
                <a:latin typeface="Century Gothic" panose="020B0502020202020204" charset="0"/>
                <a:cs typeface="Century Gothic" panose="020B0502020202020204" charset="0"/>
              </a:rPr>
              <a:t>Иллюстрация работы 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en-US" sz="400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endParaRPr lang="ru-RU" altLang="en-US" sz="4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90170" y="1033780"/>
            <a:ext cx="2438400" cy="636270"/>
          </a:xfrm>
        </p:spPr>
        <p:txBody>
          <a:bodyPr>
            <a:normAutofit/>
          </a:bodyPr>
          <a:p>
            <a:pPr algn="ctr"/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Запуск бота</a:t>
            </a:r>
            <a:endParaRPr lang="ru-RU" altLang="en-US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4" name="Изображение 3" descr="start_bo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080" y="1670050"/>
            <a:ext cx="2100580" cy="4991735"/>
          </a:xfrm>
          <a:prstGeom prst="rect">
            <a:avLst/>
          </a:prstGeom>
        </p:spPr>
      </p:pic>
      <p:sp>
        <p:nvSpPr>
          <p:cNvPr id="5" name="Замещающее содержимое 2"/>
          <p:cNvSpPr>
            <a:spLocks noGrp="1"/>
          </p:cNvSpPr>
          <p:nvPr/>
        </p:nvSpPr>
        <p:spPr>
          <a:xfrm>
            <a:off x="3328670" y="1033780"/>
            <a:ext cx="796226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Отправка геометки </a:t>
            </a:r>
            <a:r>
              <a:rPr lang="ru-RU" altLang="en-US" sz="1900">
                <a:latin typeface="Century Gothic" panose="020B0502020202020204" charset="0"/>
                <a:cs typeface="Century Gothic" panose="020B0502020202020204" charset="0"/>
              </a:rPr>
              <a:t>на мобильном устройстве</a:t>
            </a:r>
            <a:endParaRPr lang="ru-RU" altLang="en-US" sz="19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7" name="Изображение 6" descr="geometka_mobile1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670" y="1670050"/>
            <a:ext cx="3191510" cy="4991735"/>
          </a:xfrm>
          <a:prstGeom prst="rect">
            <a:avLst/>
          </a:prstGeom>
        </p:spPr>
      </p:pic>
      <p:pic>
        <p:nvPicPr>
          <p:cNvPr id="8" name="Изображение 7" descr="geometka_mobile2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190" y="1670050"/>
            <a:ext cx="3113405" cy="49822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60000" y="90170"/>
            <a:ext cx="10515600" cy="802640"/>
          </a:xfrm>
        </p:spPr>
        <p:txBody>
          <a:bodyPr>
            <a:normAutofit/>
          </a:bodyPr>
          <a:p>
            <a:r>
              <a:rPr lang="ru-RU" altLang="en-US" sz="4000">
                <a:latin typeface="Century Gothic" panose="020B0502020202020204" charset="0"/>
                <a:cs typeface="Century Gothic" panose="020B0502020202020204" charset="0"/>
              </a:rPr>
              <a:t>Иллюстрация работы 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en-US" sz="400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endParaRPr lang="ru-RU" altLang="en-US" sz="4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5" name="Замещающее содержимое 2"/>
          <p:cNvSpPr>
            <a:spLocks noGrp="1"/>
          </p:cNvSpPr>
          <p:nvPr/>
        </p:nvSpPr>
        <p:spPr>
          <a:xfrm>
            <a:off x="302260" y="1033780"/>
            <a:ext cx="379920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Отправка геометки 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на компьютере</a:t>
            </a:r>
            <a:endParaRPr lang="ru-RU" altLang="en-US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7" name="Замещающее содержимое 2"/>
          <p:cNvSpPr>
            <a:spLocks noGrp="1"/>
          </p:cNvSpPr>
          <p:nvPr/>
        </p:nvSpPr>
        <p:spPr>
          <a:xfrm>
            <a:off x="8641080" y="1033780"/>
            <a:ext cx="260159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“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Погода сейчас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”</a:t>
            </a:r>
            <a:endParaRPr lang="en-US" altLang="ru-RU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9" name="Замещающее содержимое 2"/>
          <p:cNvSpPr>
            <a:spLocks noGrp="1"/>
          </p:cNvSpPr>
          <p:nvPr/>
        </p:nvSpPr>
        <p:spPr>
          <a:xfrm>
            <a:off x="4864100" y="1033780"/>
            <a:ext cx="301434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altLang="ru-RU" sz="2000">
                <a:latin typeface="Century Gothic" panose="020B0502020202020204" charset="0"/>
                <a:cs typeface="Century Gothic" panose="020B0502020202020204" charset="0"/>
              </a:rPr>
              <a:t>Выбор режима</a:t>
            </a:r>
            <a:endParaRPr lang="ru-RU" altLang="ru-RU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10" name="Изображение 9" descr="botno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0960" y="1892935"/>
            <a:ext cx="1982470" cy="4813300"/>
          </a:xfrm>
          <a:prstGeom prst="rect">
            <a:avLst/>
          </a:prstGeom>
        </p:spPr>
      </p:pic>
      <p:pic>
        <p:nvPicPr>
          <p:cNvPr id="11" name="Изображение 10" descr="geometka_komp1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435" y="1892935"/>
            <a:ext cx="2014855" cy="4813300"/>
          </a:xfrm>
          <a:prstGeom prst="rect">
            <a:avLst/>
          </a:prstGeom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7005" y="1892935"/>
            <a:ext cx="2248535" cy="47929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60000" y="90170"/>
            <a:ext cx="10515600" cy="802640"/>
          </a:xfrm>
        </p:spPr>
        <p:txBody>
          <a:bodyPr>
            <a:normAutofit/>
          </a:bodyPr>
          <a:p>
            <a:r>
              <a:rPr lang="ru-RU" altLang="en-US" sz="4000">
                <a:latin typeface="Century Gothic" panose="020B0502020202020204" charset="0"/>
                <a:cs typeface="Century Gothic" panose="020B0502020202020204" charset="0"/>
              </a:rPr>
              <a:t>Иллюстрация работы 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en-US" sz="400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endParaRPr lang="ru-RU" altLang="en-US" sz="4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5" name="Замещающее содержимое 2"/>
          <p:cNvSpPr>
            <a:spLocks noGrp="1"/>
          </p:cNvSpPr>
          <p:nvPr/>
        </p:nvSpPr>
        <p:spPr>
          <a:xfrm>
            <a:off x="302260" y="1033780"/>
            <a:ext cx="3799205" cy="4940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Прогноз на завтра</a:t>
            </a:r>
            <a:endParaRPr lang="ru-RU" altLang="en-US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7" name="Замещающее содержимое 2"/>
          <p:cNvSpPr>
            <a:spLocks noGrp="1"/>
          </p:cNvSpPr>
          <p:nvPr/>
        </p:nvSpPr>
        <p:spPr>
          <a:xfrm>
            <a:off x="8641080" y="1033780"/>
            <a:ext cx="260159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Прогноз на третий день</a:t>
            </a:r>
            <a:endParaRPr lang="ru-RU" altLang="en-US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9" name="Замещающее содержимое 2"/>
          <p:cNvSpPr>
            <a:spLocks noGrp="1"/>
          </p:cNvSpPr>
          <p:nvPr/>
        </p:nvSpPr>
        <p:spPr>
          <a:xfrm>
            <a:off x="4864100" y="1033780"/>
            <a:ext cx="301434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altLang="ru-RU" sz="2000">
                <a:latin typeface="Century Gothic" panose="020B0502020202020204" charset="0"/>
                <a:cs typeface="Century Gothic" panose="020B0502020202020204" charset="0"/>
              </a:rPr>
              <a:t>Прогноз на послезавтра</a:t>
            </a:r>
            <a:endParaRPr lang="ru-RU" altLang="ru-RU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2" name="Изображение 1" descr="botprognos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4435" y="1853565"/>
            <a:ext cx="2015490" cy="4845050"/>
          </a:xfrm>
          <a:prstGeom prst="rect">
            <a:avLst/>
          </a:prstGeom>
        </p:spPr>
      </p:pic>
      <p:pic>
        <p:nvPicPr>
          <p:cNvPr id="3" name="Изображение 2" descr="bot_poslezavtr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505" y="1853565"/>
            <a:ext cx="2375535" cy="4853305"/>
          </a:xfrm>
          <a:prstGeom prst="rect">
            <a:avLst/>
          </a:prstGeom>
        </p:spPr>
      </p:pic>
      <p:pic>
        <p:nvPicPr>
          <p:cNvPr id="6" name="Изображение 5" descr="bot_chetver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1095" y="1853565"/>
            <a:ext cx="2361565" cy="48202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1803</Words>
  <Application>WPS Presentation</Application>
  <PresentationFormat>宽屏</PresentationFormat>
  <Paragraphs>76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SimSun</vt:lpstr>
      <vt:lpstr>Wingdings</vt:lpstr>
      <vt:lpstr>Calibri Light</vt:lpstr>
      <vt:lpstr>Century Gothic</vt:lpstr>
      <vt:lpstr>Microsoft YaHei</vt:lpstr>
      <vt:lpstr>Arial Unicode MS</vt:lpstr>
      <vt:lpstr>Calibri</vt:lpstr>
      <vt:lpstr>Office Theme</vt:lpstr>
      <vt:lpstr>Программирование погодного бота для мессенджера “Telegram”</vt:lpstr>
      <vt:lpstr>Актуальность</vt:lpstr>
      <vt:lpstr>Цель: разработка погодного Telegram-бота</vt:lpstr>
      <vt:lpstr>Основные определения</vt:lpstr>
      <vt:lpstr>Общую схему работы Telegram-ботов можно представить следующим образом:</vt:lpstr>
      <vt:lpstr>PowerPoint 演示文稿</vt:lpstr>
      <vt:lpstr>Иллюстрация работы Telegram-бота</vt:lpstr>
      <vt:lpstr>Иллюстрация работы Telegram-бота</vt:lpstr>
      <vt:lpstr>Иллюстрация работы Telegram-бота</vt:lpstr>
      <vt:lpstr>Заключение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Georges</cp:lastModifiedBy>
  <cp:revision>13</cp:revision>
  <dcterms:created xsi:type="dcterms:W3CDTF">2025-01-27T15:31:00Z</dcterms:created>
  <dcterms:modified xsi:type="dcterms:W3CDTF">2025-01-29T19:58:15Z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1049-12.2.0.19821</vt:lpwstr>
  </property>
  <property fmtid="{D5CDD505-2E9C-101B-9397-08002B2CF9AE}" pid="3" name="ICV">
    <vt:lpwstr>2EF9F3F04CC042BF9135B46C55150CCA_11</vt:lpwstr>
  </property>
</Properties>
</file>

<file path=docProps/thumbnail.jpeg>
</file>